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Trello Alternativ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0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rello Workflow Limit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 native portfolio reporting comparable to larger project plat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Limited workload and capacity planning without add-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shboard needs often push teams to paid tiers or external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ross-board dependency tracking requires careful set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rello breaks when visual clarity is no longer enough to manage scal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dvanced Kanba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IP limits warn when columns are overloa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wimlanes separate work by owner, priority, or class of servi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ubtasks keep checklists accountable without creating card clut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ustom fields make filtering and reporting po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Keep the board, but add structure where Trello asks for workaround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Workflow Automation Benef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reate a linked task in another team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Update a dashboard field after an approv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rigger workload alerts from capacity ru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oute requests based on customer tier or form d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utomation matters when it crosses boards, owners, and recurring process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Scaling Team Produ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ermissioning sensitive boards by ro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t scale, governance becomes more important than drag-and-drop eas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Best Trello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lickUp: best when Trello needs many views and custom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ana: best for cross-functional project struc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Monday: best for visual operations and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tion: best when boards sit beside docs and wik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Jira or Linear: best for software issue track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 good Trello replacement fixes the ceiling without killing the habit that made Trello work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trello-alternativ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2026-06-11T15:19:41Z</dcterms:created>
  <dcterms:modified xsi:type="dcterms:W3CDTF">2026-06-11T15:19:41Z</dcterms:modified>
  <dc:title>Best Trello Alternative Task Tracking App</dc:title>
  <dc:description>Trello alternatives ranked — apps with deeper automation, dashboards, and cross-board reporting for teams that outgrew kanban-only.</dc:description>
  <dc:subject>Trello Alternative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