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Jira Alternative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11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hy Teams Replace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oo many fields for lightweight business tas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Issue terminology that does not match marketing or ops wor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ashboards that require setup before they answer simple ques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ross-functional teammates who avoid the tool and use chat inste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eplace Jira for a workflow-fit problem, not because lighter tools look cleaner in a dem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Agile Workflow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print planning without Jira's fri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he best Jira alternative is narrower on purpos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Productivity and UX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ount required fields, not only clic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easure issue creation from chat, GitHub, and emai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est duplicate detection and triage spe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ompare how often users abandon creation halfw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X wins are measurable in issue creation, triage, and status-update fricti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Collaboration Features Explain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tion and Asana are stronger for business-friendly doc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inear is stronger for specs tied to issues and projec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Jira plus Confluence remains strong for Atlassian sho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lickUp gives broad docs and tasks in one platfor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 Jira alternative has to match where collaboration happens, not just where tickets liv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Choosing the Right Platfor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se open-source tools when control and hosting mat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Budget for maintenance, backups, upgrades, and secur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o not pick self-hosting only to avoid SaaS pric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est integrations before commit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witch only when a lighter platform solves more than Jira governance provid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jira-alternative-task-tracking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2026-06-11T15:19:40Z</dcterms:created>
  <dcterms:modified xsi:type="dcterms:W3CDTF">2026-06-11T15:19:40Z</dcterms:modified>
  <dc:title>Best Jira Alternative Task Tracking App</dc:title>
  <dc:description>Jira alternatives 2026 — Linear, Shortcut, Height, and Plane compared on UX, sprint planning, and engineering integrations.</dc:description>
  <dc:subject>Jira Alternative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