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TASKC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Enterprise Task Tracking 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Adrian Mercer, Senior Editor · 1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Enterprise Workflow Challen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emplated project blueprints that teams can extend, not freez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equired fields at the portfolio level, optional fields at the team lev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pproval workflows that route to the right business unit automatic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ustom field libraries that teams can pick from, not inv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agging and metadata standards that survive across business un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nterprise rollouts succeed when they standardise metadata across business units while letting each team keep its preferred local workflow shap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Advanced Securit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er-user activity log exportable to SIEM (Splunk, Datadog, Elastic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Field-level audit trail on critical workflows (approvals, financial field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omain-bound IP allowlisting per workspa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Granular role-based access control that goes below the workspace lev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ata Loss Prevention integration through native API or third-party connec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Regional data residency (US, EU, UK, Australia) for GDPR and sovereign-cloud requirement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Cross-Team Collab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Org-wide roadmap that every employee can rea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epartment-scoped roadmaps with controlled cross-department visi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Confidential project workspaces that don't appear in global sear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Guest access for external partners (contractors, agencies) with auto-expir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er-field redaction so a portfolio rollup can hide sensitive d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Portfolios, controlled-visibility roadmaps, and routed approvals are the three features that decide whether an enterprise rollout actually changes how work gets don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Productivity Reporting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Drag-and-drop report builder with calculated fiel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Scheduled report delivery to email or Slac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Filtered views by business unit, region, owner, or stat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xport to PDF and CSV for board materia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Embed reports in Confluence, SharePoint, or Notion pag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The dashboards that survive are the four-to-six-widget executive views; the long-lived enterprise reporting lives in the company BI tool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Enterprise Automation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-code automation for non-engineering te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Workflow engines compared at enterprise sca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Asana Enterprise, Smartsheet, and Wrike profil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•  No-code automation is now baseline at enterprise tier; SCIM, audit log depth, and BI integration are where contracts actually get wo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9333E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0D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9333EA">
                    <a:alpha val="100000"/>
                  </a:srgbClr>
                </a:solidFill>
                <a:latin typeface="Calibri"/>
              </a:rPr>
              <a:t><![CDATA[https://tasktrackingapp.net/enterprise-task-tracking-ap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4F6B">
                    <a:alpha val="100000"/>
                  </a:srgbClr>
                </a:solidFill>
                <a:latin typeface="Calibri"/>
              </a:rPr>
              <a:t><![CDATA[TaskCompass earns referral fees when readers click vendor links and sign up. Reviews use vendor documentation, public pricing pages, and structured buyer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Adrian Mercer, Senior Editor</dc:creator>
  <cp:lastModifiedBy>Unknown Creator</cp:lastModifiedBy>
  <dcterms:created xsi:type="dcterms:W3CDTF">2026-06-11T15:19:42Z</dcterms:created>
  <dcterms:modified xsi:type="dcterms:W3CDTF">2026-06-11T15:19:42Z</dcterms:modified>
  <dc:title>Enterprise Task Tracking App for Large Organizations</dc:title>
  <dc:description>Coordinate hundreds of teams with an enterprise task tracking app that ships SSO, SCIM, audit logs, and portfolio reporting.</dc:description>
  <dc:subject>Enterprise Task Tracking App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