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TASKCOMPA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ClickUp Alternative Task Tracking Ap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D4F6B">
                    <a:alpha val="100000"/>
                  </a:srgbClr>
                </a:solidFill>
                <a:latin typeface="Calibri"/>
              </a:rPr>
              <a:t><![CDATA[Adrian Mercer, Senior Editor · 14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Why Users Leave ClickU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Too many hierarchy choices for new team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Multiple ways to model the same workflow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Power features that need a workspace own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Users who only need tasks but inherit a full platfor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Leave ClickUp only after naming whether the problem is speed, structure, governance, or adoption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Comparing Productivity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Mobile app quality and notification handl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Compare the daily path, not every feature ClickUp offer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Workflow Customization Op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Use fewer statuses than the team thinks it nee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Separate blocked state from priorit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Keep status names consistent across projec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Document which status changes trigger automa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The best ClickUp replacement often removes choices rather than adding them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Collaboration and Reporting Too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Asana: clean project and portfolio reporting on higher ti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Monday: approachable visual dashboar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Jira: deep agile and issue report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Linear: focused engineering views rather than broad B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Pick the replacement around the collaboration surface your team actually use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Best Apps for Growing Tea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Linear: best for engineering teams replacing ClickUp tasks with issue disciplin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Asana: best for cross-functional work with cleaner defaul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Notion: best when documentation and tasks need one workspa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Monday: best for operations dashboards and visual workflow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Jira: best for complex engineering governan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Growing teams should buy for operating discipline, not feature maximum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https://tasktrackingapp.net/clickup-alternative-task-tracking-ap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D4F6B">
                    <a:alpha val="100000"/>
                  </a:srgbClr>
                </a:solidFill>
                <a:latin typeface="Calibri"/>
              </a:rPr>
              <a:t><![CDATA[TaskCompass earns referral fees when readers click vendor links and sign up. Reviews use vendor documentation, public pricing pages, and structured buyer criteria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Adrian Mercer, Senior Editor</dc:creator>
  <cp:lastModifiedBy>Unknown Creator</cp:lastModifiedBy>
  <dcterms:created xsi:type="dcterms:W3CDTF">2026-06-11T15:19:40Z</dcterms:created>
  <dcterms:modified xsi:type="dcterms:W3CDTF">2026-06-11T15:19:40Z</dcterms:modified>
  <dc:title>Best ClickUp Alternative Task Tracking App</dc:title>
  <dc:description>ClickUp alternatives in 2026 — Linear, Notion, Height, and Asana compared on speed, learning curve, and workflow customisation.</dc:description>
  <dc:subject>ClickUp Alternative Task Tracking App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