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TASKCOMPA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Best Task Tracking Ap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D4F6B">
                    <a:alpha val="100000"/>
                  </a:srgbClr>
                </a:solidFill>
                <a:latin typeface="Calibri"/>
              </a:rPr>
              <a:t><![CDATA[Adrian Mercer, Senior Editor · 10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What Is a Task Tracking App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Multiple views on the same data: list, board, calendar, and timeli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Assignees, due dates, priorities, custom fields, and subtask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Comments, mentions, and attachments tied to each tas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Native integrations with Slack, GitHub, and Google Calenda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Rule-based automations (when a status changes, assign or notify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Mobile apps for iOS and Android with offline support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Key Features to Look F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Assignees, due dates, and dependency chai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Kanban, list, calendar, and timeline view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Slack, GitHub, and Google Calendar integrat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Dashboards, heatmaps, and workload repor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The shortlist is five features deep, not fifty; everything else is marketing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Benefits for Team Productiv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Week 1-2: noisy, friction-heavy, and likely net-negative on hou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Week 3-6: rituals stabilise, status meetings start shrink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Month 2-3: clear time savings, fewer "who owns this" Slack threa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Month 4+: dashboards become the source of truth for leadershi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Expect a rough first month, then 2-4 hours a week back per person from month two onward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Workflow Automation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Skill-based: route design tasks to the design team, dev tasks to engineering — supported by ClickUp, Asana, Monday native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Round-robin: rotate incoming requests evenly across owners — supported by Asana Advanced and ClickUp Busines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Load-based: assign to whichever owner has the lowest open task count — only Monday Pro and ClickUp Business handle this without external tool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Build the boring rules first; flashy multi-step automations rarely survive their first quarte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How to Choose the Right Ap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1-5 people, mixed work: Trello Standard, Todoist, or Notion Plus — low admin cost, low monthly bil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5-25 people, ops or marketing-heavy: Asana Starter or ClickUp Unlimited — multi-view, dashboards, automat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5-50 people, engineering-heavy: Linear Basic — keyboard-first, opinionated, fa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25-100 people, mixed delivery: Monday Standard or Asana Advanced — workload, portfolios, governa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100+ people, regulated: Asana Enterprise, Monday Enterprise, Wrike Pinnacle — SSO, audit logs, custom reten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Match the tool to the team defaults, not to the longest feature list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https://tasktrackingapp.net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D4F6B">
                    <a:alpha val="100000"/>
                  </a:srgbClr>
                </a:solidFill>
                <a:latin typeface="Calibri"/>
              </a:rPr>
              <a:t><![CDATA[TaskCompass earns referral fees when readers click vendor links and sign up. Reviews use vendor documentation, public pricing pages, and structured buyer criteria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Adrian Mercer, Senior Editor</dc:creator>
  <cp:lastModifiedBy>Unknown Creator</cp:lastModifiedBy>
  <dcterms:created xsi:type="dcterms:W3CDTF">2026-06-11T15:19:39Z</dcterms:created>
  <dcterms:modified xsi:type="dcterms:W3CDTF">2026-06-11T15:19:39Z</dcterms:modified>
  <dc:title>Best Task Tracking App for Teams and Productivity</dc:title>
  <dc:description>Compare the best task tracking apps for managing projects, automating workflows, and lifting team productivity in 2026.</dc:description>
  <dc:subject>Best Task Tracking App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