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TASKCOMPA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Asana Alternative Task Tracking Ap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D4F6B">
                    <a:alpha val="100000"/>
                  </a:srgbClr>
                </a:solidFill>
                <a:latin typeface="Calibri"/>
              </a:rPr>
              <a:t><![CDATA[Adrian Mercer, Senior Editor · 25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Why Users Search for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Engineering teams want tighter GitHub and issue workflow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Operations teams want stronger database-like dashboar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Doc-heavy teams want tasks embedded in knowledge wor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Small teams want a cheaper or simpler paid ti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Leave Asana for a specific fit problem, not because another app has a longer feature lis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Comparing Productivity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Mobile experience against Asana's ap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The strongest alternative is the one whose default workflow matches the team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Workflow Flexibility Benef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ClickUp is strongest for custom hierarchy and fiel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Monday is strongest for board formulas and visual process track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Notion is strongest for custom databases tied to document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Wrike is strongest for approvals and service workflow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Flexibility is a benefit only when the team owns the standards around i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Team Collaboration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Check whether guests are free or billa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Test what a guest can see inside a shared projec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Confirm file, comment, and notification limi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Review whether client-facing boards leak internal fiel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Map collaboration needs before comparing task feature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Best Alternatives for Busines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ClickUp: broadest replacement; good for multi-view tea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Monday: strongest visual operations boar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Notion: best when docs and tasks must stay togeth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Wrike: best for approvals, services, and enterprise report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Linear: best for engineering speed and issue discipli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Trial the top two alternatives with real work before migrating the workspac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https://tasktrackingapp.net/asana-alternative-task-tracking-ap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D4F6B">
                    <a:alpha val="100000"/>
                  </a:srgbClr>
                </a:solidFill>
                <a:latin typeface="Calibri"/>
              </a:rPr>
              <a:t><![CDATA[TaskCompass earns referral fees when readers click vendor links and sign up. Reviews use vendor documentation, public pricing pages, and structured buyer criteria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Adrian Mercer, Senior Editor</dc:creator>
  <cp:lastModifiedBy>Unknown Creator</cp:lastModifiedBy>
  <dcterms:created xsi:type="dcterms:W3CDTF">2026-06-11T15:19:39Z</dcterms:created>
  <dcterms:modified xsi:type="dcterms:W3CDTF">2026-06-11T15:19:39Z</dcterms:modified>
  <dc:title>Best Asana Alternative Task Tracking App</dc:title>
  <dc:description>Asana alternatives in 2026 — ClickUp, Monday, Notion, and Wrike compared on workflow flexibility, automation, and pricing.</dc:description>
  <dc:subject>Asana Alternative Task Tracking App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