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ASKC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AI Task Tracking 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Adrian Mercer, Senior Editor · 0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ow AI Improves Produ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uto-suggested due dates work at ~85-90% accuracy in mid-2026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hread summarisation is the single highest-leverage AI feat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mart capture from email/Slack beats any in-app chat interf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I earns its cost on summarisation and smart capture; chat-with-your-tasks features are still mostly novelt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Smart Workflow Autom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Use rule-based for predictable, high-volume trigg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Use AI-driven for messy text-based triggers — accept the latency co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Pick a tool that supports both rather than forcing one mod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I automation excels at messy text-based triggers; rule-based still wins on speed and predictability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AI Task Prioritiz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reat AI prioritisation as a second opinion, not a final answ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aily plans are good starting points; expect to revise the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Override freely when context the AI cannot see is decis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I prioritisation is a useful second opinion; 40-60% override rates are normal and health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Predictive Productivity Analy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Forecasting project completion d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Early warning signals on overloaded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nomaly detection in workload patter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Predictive analytics work when data hygiene is good; confidence intervals matter more than point estimat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Future of AI Work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gentic task execution — where it works tod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ata residency, privacy, and human-in-the-loo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I work assistants leading the 2026 mark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gentic execution works on three narrow workflows in 2026; expect human-in-the-loop to remain mandatory for everything els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ttps://tasktrackingapp.net/ai-task-tracking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TaskCompass earns referral fees when readers click vendor links and sign up. Reviews use vendor documentation, public pricing pages, and structured buyer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Adrian Mercer, Senior Editor</dc:creator>
  <cp:lastModifiedBy>Unknown Creator</cp:lastModifiedBy>
  <dcterms:created xsi:type="dcterms:W3CDTF">2026-06-11T15:19:41Z</dcterms:created>
  <dcterms:modified xsi:type="dcterms:W3CDTF">2026-06-11T15:19:41Z</dcterms:modified>
  <dc:title>AI Task Tracking App for Workflow Automation</dc:title>
  <dc:description>AI task tracking apps now suggest due dates, summarise threads, and prioritise daily plans. Compare what works in 2026.</dc:description>
  <dc:subject>AI Task Tracking App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