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TASKCOMPA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Agile Task Tracking Ap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D4F6B">
                    <a:alpha val="100000"/>
                  </a:srgbClr>
                </a:solidFill>
                <a:latin typeface="Calibri"/>
              </a:rPr>
              <a:t><![CDATA[Adrian Mercer, Senior Editor · 13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Agile Workflow Bas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Work is split small enough to finish inside the chosen cade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Every item has one owner and a visible next ac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Blocked work is marked explicitly rather than hidden in commen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Completed work is reviewed against shipped outcomes, not effort logg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An agile tracker is useful only if it keeps batch size, ownership, and blockers visible every day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Scrum vs Kanb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Scrum: fixed sprint scope, sprint goal, planning, review, and retr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Kanban: continuous pull, WIP limits, cycle-time tracking, and blocked-state discipli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Scrumban: light planning cadence with kanban execution between planning sess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Choose scrum for planned batches, kanban for continuous intake, and scrumban when both are tru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Sprint Planning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Story points fit engineering teams that estimate relative uncertain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Hours fit service work and agency tasks tied to bill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T-shirt sizes fit early product discovery where false precision is expensiv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A sprint plan is a forecast; the app should expose the assumptions behind i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Agile Reporting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Reports stakeholders read without agile jarg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Use reports to improve the workflow, not to rank people by ticket count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Productivity Tips for Agile Tea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Pick one process change, not seve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Assign an owner and due date to the improvement tas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Review whether last retro's action actually happen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Use the board history to discuss facts, not impress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The best agile teams use the app to shorten ceremonies, not to add new one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https://tasktrackingapp.net/agile-task-tracking-ap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D4F6B">
                    <a:alpha val="100000"/>
                  </a:srgbClr>
                </a:solidFill>
                <a:latin typeface="Calibri"/>
              </a:rPr>
              <a:t><![CDATA[TaskCompass earns referral fees when readers click vendor links and sign up. Reviews use vendor documentation, public pricing pages, and structured buyer criteria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Adrian Mercer, Senior Editor</dc:creator>
  <cp:lastModifiedBy>Unknown Creator</cp:lastModifiedBy>
  <dcterms:created xsi:type="dcterms:W3CDTF">2026-06-11T15:19:42Z</dcterms:created>
  <dcterms:modified xsi:type="dcterms:W3CDTF">2026-06-11T15:19:42Z</dcterms:modified>
  <dc:title>Agile Task Tracking App for Scrum and Kanban Teams</dc:title>
  <dc:description>Run sprints, retros, and backlog grooming inside an agile task tracking app that fits scrum, kanban, or hybrid teams.</dc:description>
  <dc:subject>Agile Task Tracking App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